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F4E42C-5175-3607-60AF-B74131C34C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578CB1-3934-6251-9DA1-102A57078D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B61D41C-5370-3D1F-293F-164E3970B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B2833E-6D31-B626-8B66-CD7F9E3FA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DC2E6B-1674-1150-B3E3-FC11A7B89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7992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4CA6CC-3D80-07D0-4C53-219BF69D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E80223D-86E9-7CD1-295A-8380AD62C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FE43E9-26A5-4F10-0C54-73D8539B2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24E006-7B63-35B7-7B1F-D76ABAABC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3AFD92-3085-AA7B-9B84-0CE6E10B8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83827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EEF2E2B-F4ED-9A13-271E-C4C134A6EC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C40A864-AFC6-8A3D-9F23-9BAF583B6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BC8E34-22C7-9B0A-B9C6-970C02958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A62FF6-E826-797B-C8F3-531160518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A4A47A-51F6-4BE1-2290-3C43E9053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81830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1A332-835C-CE73-16E6-F43A37541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E2CE9D8-214C-FF34-0EEA-1E9734E6E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FD99C2-87D4-BED0-DB56-E3A4493F6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7A573C-09A5-D938-9B5F-0431C8AE3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7215E5-96E7-F9D4-0DFB-2F9D6896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55171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B662C2-A503-CABD-C79C-E13C68D40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ACA2547-94F2-DFFA-D0CE-E731D9CED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B24C51A-9B48-8C27-A9EB-4BD083BDF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684AA36-F9BC-B9DA-2EAE-DD101586D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A823F4-80F6-F9BB-217F-AF837B465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28144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97A3B2-65BE-02CD-45FB-8A8AFAC9C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04C5D2-3284-2C8A-D4CC-11685BA5BF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59B3833-3496-6593-EA36-8E548A1D05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6F2C670-5468-3674-B433-F690E2C82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95BA0E-D81F-40A3-91BE-E3AF01B0E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23D7918-025A-7D16-5C1A-A239D4EE9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83258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D7490D-6C14-33BF-F1C1-D3960BEF5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66821B9-82EF-2F4E-F203-BE1B93B21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BD9F7F-1653-ED61-2F05-33D1EDF8F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3F0CBD8-820F-7A75-F62E-DC1DD80D15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03C63C0-EC73-C1B9-97BD-3525EC78DE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36C2594-9F19-37D8-89B2-106E75BCA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32301F1-8949-1025-49EB-693F6B87C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0D2C97B-3657-2C5A-622E-8BD6D0B50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73198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6B1BFA-7022-D52F-93D6-00665F3B4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4D2C32A-A5BA-0071-0E7C-A84055EA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8E7DBDC-300F-B6BF-5A39-C451FA497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15B21A1-61F2-0446-33C2-D2B7FCEC2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08332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87AB21-1D9E-CCFD-AACA-57C3C19ED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04F9F8A-75A1-AE20-940B-6BBEC1695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096EE02-C4EC-1825-E9FB-33BDE565B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10275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9C4358-5E13-51E7-EA1F-724D4C820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79B4D4-70DF-CEE7-4B15-32DAAC9DA4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4A9A2B7-4D7C-4660-90F6-AC38E000EE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A6A73BA-0B41-3E6B-660D-07501703F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ECD52F4-DBC9-DFDD-C8B8-AA5C6D3E9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D981CFC-EF47-3B38-B884-DCFCD0D22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46003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87B01-76B8-0122-0532-5B4D047D2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1B7634E-72C3-A030-3309-E4E5CFC3E4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196D06D-F0F8-686F-5A91-9AB8A1E77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47BA271-23EF-078C-8361-70454DA70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F96BBBA-43BE-85DF-D4F7-5297D8753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231A90-A48D-3EFF-F0DD-9AD9D5CF8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10729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531DDD0-08E0-A3B8-3D7C-8D83837E1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8C2646B-7B52-8283-9A74-1AAE858B8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877BB0-2ADB-B612-7C90-909BF4227B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AA051-8F15-4489-9A8E-5ECAED904387}" type="datetimeFigureOut">
              <a:rPr lang="es-PE" smtClean="0"/>
              <a:t>5/11/2023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425E57-9709-B65D-B7DE-8A73DF9A34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AA41B6-C207-E806-65C8-72CA79AFAE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4315C-6946-4159-AFAF-FE47A7224FD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36712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o 20">
            <a:extLst>
              <a:ext uri="{FF2B5EF4-FFF2-40B4-BE49-F238E27FC236}">
                <a16:creationId xmlns:a16="http://schemas.microsoft.com/office/drawing/2014/main" id="{9E57ABD3-2F80-D15C-634F-A8EE4FBE5AEC}"/>
              </a:ext>
            </a:extLst>
          </p:cNvPr>
          <p:cNvGrpSpPr/>
          <p:nvPr/>
        </p:nvGrpSpPr>
        <p:grpSpPr>
          <a:xfrm>
            <a:off x="0" y="0"/>
            <a:ext cx="12192000" cy="6686026"/>
            <a:chOff x="0" y="0"/>
            <a:chExt cx="12192000" cy="6686026"/>
          </a:xfrm>
        </p:grpSpPr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EA708A7A-9C3E-20CF-7D5F-8ED815028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686026"/>
            </a:xfrm>
            <a:prstGeom prst="rect">
              <a:avLst/>
            </a:prstGeom>
          </p:spPr>
        </p:pic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14B76C4E-379A-359D-14CD-C88435AD6D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663" t="9205" r="3481" b="1673"/>
            <a:stretch/>
          </p:blipFill>
          <p:spPr>
            <a:xfrm>
              <a:off x="33557" y="419450"/>
              <a:ext cx="964734" cy="367167"/>
            </a:xfrm>
            <a:prstGeom prst="rect">
              <a:avLst/>
            </a:prstGeom>
          </p:spPr>
        </p:pic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B4E9B3D8-CBB3-F951-1C18-9716EB79B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1849" y="424474"/>
              <a:ext cx="2860644" cy="345365"/>
            </a:xfrm>
            <a:prstGeom prst="rect">
              <a:avLst/>
            </a:prstGeom>
          </p:spPr>
        </p:pic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A4D69036-EE52-A7A2-51E7-FE415F2E3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1549" y="371889"/>
              <a:ext cx="7315200" cy="450533"/>
            </a:xfrm>
            <a:prstGeom prst="rect">
              <a:avLst/>
            </a:prstGeom>
          </p:spPr>
        </p:pic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5EFB6565-0106-D9B1-A72B-E53F99ECF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343314" y="444617"/>
              <a:ext cx="738231" cy="381284"/>
            </a:xfrm>
            <a:prstGeom prst="rect">
              <a:avLst/>
            </a:prstGeom>
          </p:spPr>
        </p:pic>
        <p:pic>
          <p:nvPicPr>
            <p:cNvPr id="19" name="Imagen 18">
              <a:extLst>
                <a:ext uri="{FF2B5EF4-FFF2-40B4-BE49-F238E27FC236}">
                  <a16:creationId xmlns:a16="http://schemas.microsoft.com/office/drawing/2014/main" id="{E8EA8705-93A2-869B-7DCB-33095134C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3557" y="889233"/>
              <a:ext cx="12097943" cy="5738070"/>
            </a:xfrm>
            <a:prstGeom prst="rect">
              <a:avLst/>
            </a:prstGeom>
          </p:spPr>
        </p:pic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8B0D9DF6-50E1-CEDF-0A41-06455F5FC9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557" y="335255"/>
            <a:ext cx="12097943" cy="55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05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o 13">
            <a:extLst>
              <a:ext uri="{FF2B5EF4-FFF2-40B4-BE49-F238E27FC236}">
                <a16:creationId xmlns:a16="http://schemas.microsoft.com/office/drawing/2014/main" id="{B60C7E8D-73C0-8CDB-0B65-C3EB878CAE1F}"/>
              </a:ext>
            </a:extLst>
          </p:cNvPr>
          <p:cNvGrpSpPr/>
          <p:nvPr/>
        </p:nvGrpSpPr>
        <p:grpSpPr>
          <a:xfrm>
            <a:off x="0" y="0"/>
            <a:ext cx="12192000" cy="6799277"/>
            <a:chOff x="0" y="0"/>
            <a:chExt cx="12192000" cy="6799277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A140D825-0521-8EB4-B1C4-64DA3030B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265931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8B114425-17BF-3214-4D6F-BC35145A6B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67" y="2593246"/>
              <a:ext cx="12130481" cy="4206031"/>
            </a:xfrm>
            <a:prstGeom prst="rect">
              <a:avLst/>
            </a:prstGeom>
          </p:spPr>
        </p:pic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3355B353-590D-2AC8-B2CB-4FC86E388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352" y="25168"/>
              <a:ext cx="12077351" cy="2593246"/>
            </a:xfrm>
            <a:prstGeom prst="rect">
              <a:avLst/>
            </a:prstGeom>
          </p:spPr>
        </p:pic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E4C45F9D-81F1-211E-CB1A-9F6E68A32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42258" y="3051665"/>
              <a:ext cx="3837089" cy="3698326"/>
            </a:xfrm>
            <a:prstGeom prst="rect">
              <a:avLst/>
            </a:prstGeom>
          </p:spPr>
        </p:pic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4085C6CA-377B-0429-93CA-98165023D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71212" y="3051665"/>
              <a:ext cx="3986519" cy="3698326"/>
            </a:xfrm>
            <a:prstGeom prst="rect">
              <a:avLst/>
            </a:prstGeom>
          </p:spPr>
        </p:pic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56262D82-89F2-A42C-8F40-EB03BC2C90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57" y="2614221"/>
            <a:ext cx="12088536" cy="413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12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upo 64">
            <a:extLst>
              <a:ext uri="{FF2B5EF4-FFF2-40B4-BE49-F238E27FC236}">
                <a16:creationId xmlns:a16="http://schemas.microsoft.com/office/drawing/2014/main" id="{2377FE6C-6C80-D5D2-97C4-E9C2E5D0B082}"/>
              </a:ext>
            </a:extLst>
          </p:cNvPr>
          <p:cNvGrpSpPr/>
          <p:nvPr/>
        </p:nvGrpSpPr>
        <p:grpSpPr>
          <a:xfrm>
            <a:off x="0" y="0"/>
            <a:ext cx="12192000" cy="6853968"/>
            <a:chOff x="0" y="0"/>
            <a:chExt cx="12192000" cy="6853968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F9F30F66-2E38-540A-8741-BA2807186C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2340528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090775A9-B6ED-12C8-D875-F92B0F800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9" y="2340529"/>
              <a:ext cx="12183611" cy="4506986"/>
            </a:xfrm>
            <a:prstGeom prst="rect">
              <a:avLst/>
            </a:prstGeom>
          </p:spPr>
        </p:pic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D79A207A-130C-EC80-B8C3-D4A2219B34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98872" y="19355"/>
              <a:ext cx="3486192" cy="2304396"/>
            </a:xfrm>
            <a:prstGeom prst="rect">
              <a:avLst/>
            </a:prstGeom>
          </p:spPr>
        </p:pic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0244DA35-558E-B3DF-CEFA-405FB187A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27914" y="8388"/>
              <a:ext cx="3929150" cy="2304396"/>
            </a:xfrm>
            <a:prstGeom prst="rect">
              <a:avLst/>
            </a:prstGeom>
          </p:spPr>
        </p:pic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43D99750-56F4-D7FB-C7CD-401BF69091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84673" y="2312784"/>
              <a:ext cx="6275437" cy="4525861"/>
            </a:xfrm>
            <a:prstGeom prst="rect">
              <a:avLst/>
            </a:prstGeom>
          </p:spPr>
        </p:pic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4A299A68-36F0-70C4-604C-B52638925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85064" y="10965"/>
              <a:ext cx="656305" cy="2348918"/>
            </a:xfrm>
            <a:prstGeom prst="rect">
              <a:avLst/>
            </a:prstGeom>
          </p:spPr>
        </p:pic>
        <p:pic>
          <p:nvPicPr>
            <p:cNvPr id="50" name="Imagen 49">
              <a:extLst>
                <a:ext uri="{FF2B5EF4-FFF2-40B4-BE49-F238E27FC236}">
                  <a16:creationId xmlns:a16="http://schemas.microsoft.com/office/drawing/2014/main" id="{AECC7FC6-E17E-41DB-C905-269340126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4016" y="8387"/>
              <a:ext cx="1764855" cy="2315364"/>
            </a:xfrm>
            <a:prstGeom prst="rect">
              <a:avLst/>
            </a:prstGeom>
          </p:spPr>
        </p:pic>
        <p:pic>
          <p:nvPicPr>
            <p:cNvPr id="51" name="Imagen 50">
              <a:extLst>
                <a:ext uri="{FF2B5EF4-FFF2-40B4-BE49-F238E27FC236}">
                  <a16:creationId xmlns:a16="http://schemas.microsoft.com/office/drawing/2014/main" id="{11EA8039-1119-57BC-BBAB-85A430FC2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857754" y="10966"/>
              <a:ext cx="2300230" cy="2301818"/>
            </a:xfrm>
            <a:prstGeom prst="rect">
              <a:avLst/>
            </a:prstGeom>
          </p:spPr>
        </p:pic>
        <p:pic>
          <p:nvPicPr>
            <p:cNvPr id="53" name="Imagen 52">
              <a:extLst>
                <a:ext uri="{FF2B5EF4-FFF2-40B4-BE49-F238E27FC236}">
                  <a16:creationId xmlns:a16="http://schemas.microsoft.com/office/drawing/2014/main" id="{699475B8-50EB-0AA2-259B-ADCA0F8E2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2405" y="2312782"/>
              <a:ext cx="2741578" cy="4525861"/>
            </a:xfrm>
            <a:prstGeom prst="rect">
              <a:avLst/>
            </a:prstGeom>
          </p:spPr>
        </p:pic>
        <p:pic>
          <p:nvPicPr>
            <p:cNvPr id="54" name="Imagen 53">
              <a:extLst>
                <a:ext uri="{FF2B5EF4-FFF2-40B4-BE49-F238E27FC236}">
                  <a16:creationId xmlns:a16="http://schemas.microsoft.com/office/drawing/2014/main" id="{62BD2E0B-E7D6-E02D-B532-F5D4AC0E8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060109" y="2312782"/>
              <a:ext cx="3089485" cy="4525861"/>
            </a:xfrm>
            <a:prstGeom prst="rect">
              <a:avLst/>
            </a:prstGeom>
          </p:spPr>
        </p:pic>
        <p:sp>
          <p:nvSpPr>
            <p:cNvPr id="55" name="CuadroTexto 54">
              <a:extLst>
                <a:ext uri="{FF2B5EF4-FFF2-40B4-BE49-F238E27FC236}">
                  <a16:creationId xmlns:a16="http://schemas.microsoft.com/office/drawing/2014/main" id="{18024228-C0FD-06E9-A8C7-D5ACB8B1E4C9}"/>
                </a:ext>
              </a:extLst>
            </p:cNvPr>
            <p:cNvSpPr txBox="1"/>
            <p:nvPr/>
          </p:nvSpPr>
          <p:spPr>
            <a:xfrm>
              <a:off x="2416030" y="3028426"/>
              <a:ext cx="14941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PE" sz="1200" dirty="0">
                  <a:solidFill>
                    <a:schemeClr val="bg1"/>
                  </a:solidFill>
                </a:rPr>
                <a:t>Partes de la máquina</a:t>
              </a:r>
            </a:p>
          </p:txBody>
        </p:sp>
        <p:sp>
          <p:nvSpPr>
            <p:cNvPr id="56" name="CuadroTexto 55">
              <a:extLst>
                <a:ext uri="{FF2B5EF4-FFF2-40B4-BE49-F238E27FC236}">
                  <a16:creationId xmlns:a16="http://schemas.microsoft.com/office/drawing/2014/main" id="{99DFCD1B-C4DD-3F5D-5491-7FCD63DDDFFB}"/>
                </a:ext>
              </a:extLst>
            </p:cNvPr>
            <p:cNvSpPr txBox="1"/>
            <p:nvPr/>
          </p:nvSpPr>
          <p:spPr>
            <a:xfrm>
              <a:off x="2340529" y="3445778"/>
              <a:ext cx="14941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PE" sz="1200" dirty="0">
                  <a:solidFill>
                    <a:schemeClr val="bg1"/>
                  </a:solidFill>
                </a:rPr>
                <a:t>Partes de la máquina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F61D9E6D-7347-ADC1-B4A0-0F028C80E293}"/>
                </a:ext>
              </a:extLst>
            </p:cNvPr>
            <p:cNvSpPr txBox="1"/>
            <p:nvPr/>
          </p:nvSpPr>
          <p:spPr>
            <a:xfrm>
              <a:off x="1988191" y="5158988"/>
              <a:ext cx="14941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PE" sz="1200" dirty="0">
                  <a:solidFill>
                    <a:schemeClr val="bg1"/>
                  </a:solidFill>
                </a:rPr>
                <a:t>Partes de la máquina</a:t>
              </a:r>
            </a:p>
          </p:txBody>
        </p:sp>
        <p:sp>
          <p:nvSpPr>
            <p:cNvPr id="58" name="CuadroTexto 57">
              <a:extLst>
                <a:ext uri="{FF2B5EF4-FFF2-40B4-BE49-F238E27FC236}">
                  <a16:creationId xmlns:a16="http://schemas.microsoft.com/office/drawing/2014/main" id="{FE24E7AF-5AA8-8ABC-B56F-8AAB65D69FC4}"/>
                </a:ext>
              </a:extLst>
            </p:cNvPr>
            <p:cNvSpPr txBox="1"/>
            <p:nvPr/>
          </p:nvSpPr>
          <p:spPr>
            <a:xfrm>
              <a:off x="2347405" y="6086900"/>
              <a:ext cx="14941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PE" sz="1200" dirty="0">
                  <a:solidFill>
                    <a:schemeClr val="bg1"/>
                  </a:solidFill>
                </a:rPr>
                <a:t>Partes de la máquina</a:t>
              </a:r>
            </a:p>
          </p:txBody>
        </p:sp>
        <p:sp>
          <p:nvSpPr>
            <p:cNvPr id="59" name="CuadroTexto 58">
              <a:extLst>
                <a:ext uri="{FF2B5EF4-FFF2-40B4-BE49-F238E27FC236}">
                  <a16:creationId xmlns:a16="http://schemas.microsoft.com/office/drawing/2014/main" id="{364D1960-A87B-E093-8031-7AC752CD5C21}"/>
                </a:ext>
              </a:extLst>
            </p:cNvPr>
            <p:cNvSpPr txBox="1"/>
            <p:nvPr/>
          </p:nvSpPr>
          <p:spPr>
            <a:xfrm>
              <a:off x="7777757" y="2768367"/>
              <a:ext cx="14941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PE" sz="1200" dirty="0">
                  <a:solidFill>
                    <a:schemeClr val="bg1"/>
                  </a:solidFill>
                </a:rPr>
                <a:t>Partes de la máquina</a:t>
              </a:r>
            </a:p>
          </p:txBody>
        </p:sp>
        <p:sp>
          <p:nvSpPr>
            <p:cNvPr id="60" name="CuadroTexto 59">
              <a:extLst>
                <a:ext uri="{FF2B5EF4-FFF2-40B4-BE49-F238E27FC236}">
                  <a16:creationId xmlns:a16="http://schemas.microsoft.com/office/drawing/2014/main" id="{A1D51751-DBBB-9079-E0A2-119D6775CAEC}"/>
                </a:ext>
              </a:extLst>
            </p:cNvPr>
            <p:cNvSpPr txBox="1"/>
            <p:nvPr/>
          </p:nvSpPr>
          <p:spPr>
            <a:xfrm>
              <a:off x="7777757" y="4086029"/>
              <a:ext cx="14941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PE" sz="1200" dirty="0">
                  <a:solidFill>
                    <a:schemeClr val="bg1"/>
                  </a:solidFill>
                </a:rPr>
                <a:t>Partes de la máquina</a:t>
              </a:r>
            </a:p>
          </p:txBody>
        </p:sp>
        <p:sp>
          <p:nvSpPr>
            <p:cNvPr id="61" name="CuadroTexto 60">
              <a:extLst>
                <a:ext uri="{FF2B5EF4-FFF2-40B4-BE49-F238E27FC236}">
                  <a16:creationId xmlns:a16="http://schemas.microsoft.com/office/drawing/2014/main" id="{1EC8B796-23E9-CC40-0951-03907CEDFE5B}"/>
                </a:ext>
              </a:extLst>
            </p:cNvPr>
            <p:cNvSpPr txBox="1"/>
            <p:nvPr/>
          </p:nvSpPr>
          <p:spPr>
            <a:xfrm>
              <a:off x="5153830" y="6082018"/>
              <a:ext cx="14941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PE" sz="1200" dirty="0">
                  <a:solidFill>
                    <a:schemeClr val="bg1"/>
                  </a:solidFill>
                </a:rPr>
                <a:t>Partes de la máquina</a:t>
              </a:r>
            </a:p>
          </p:txBody>
        </p:sp>
        <p:sp>
          <p:nvSpPr>
            <p:cNvPr id="64" name="CuadroTexto 63">
              <a:extLst>
                <a:ext uri="{FF2B5EF4-FFF2-40B4-BE49-F238E27FC236}">
                  <a16:creationId xmlns:a16="http://schemas.microsoft.com/office/drawing/2014/main" id="{5FA9A91F-F116-1450-3964-FA0A722CEC18}"/>
                </a:ext>
              </a:extLst>
            </p:cNvPr>
            <p:cNvSpPr txBox="1"/>
            <p:nvPr/>
          </p:nvSpPr>
          <p:spPr>
            <a:xfrm>
              <a:off x="7794535" y="6576969"/>
              <a:ext cx="14941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PE" sz="1200" dirty="0">
                  <a:solidFill>
                    <a:schemeClr val="bg1"/>
                  </a:solidFill>
                </a:rPr>
                <a:t>Partes de la máquina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4056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A343216F-8EDC-14CC-D8C1-6B2267264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17989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23CEBB2C-2963-AE4F-5C0C-C9E7701EC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52174"/>
            <a:ext cx="12192000" cy="1505825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05E922ED-36AC-207E-6FFD-1EB48EE48B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95" y="809064"/>
            <a:ext cx="12141607" cy="4543111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A144A882-DB75-D8A2-B90C-40D45D999F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96" y="27444"/>
            <a:ext cx="12141608" cy="781621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222DF9CB-9D04-B397-0832-85C57549D9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95" y="5352173"/>
            <a:ext cx="12141607" cy="147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5528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32</Words>
  <Application>Microsoft Office PowerPoint</Application>
  <PresentationFormat>Panorámica</PresentationFormat>
  <Paragraphs>8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Augusto Salvador Gallegos</dc:creator>
  <cp:lastModifiedBy>Augusto Salvador Gallegos</cp:lastModifiedBy>
  <cp:revision>2</cp:revision>
  <dcterms:created xsi:type="dcterms:W3CDTF">2023-11-03T01:11:04Z</dcterms:created>
  <dcterms:modified xsi:type="dcterms:W3CDTF">2023-11-06T00:20:02Z</dcterms:modified>
</cp:coreProperties>
</file>

<file path=docProps/thumbnail.jpeg>
</file>